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A31C168-105F-42AB-A48E-F2D700FD0C70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D066AE-EC09-4D95-8C73-F5A9AC347F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Модель дистанционной экономики «Улучшение качества жизни за счет постоянного развития человеческого ресурса, способствующее развитию дистанционной экономике»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2348880"/>
            <a:ext cx="3384376" cy="374441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Авторы:</a:t>
            </a:r>
          </a:p>
          <a:p>
            <a:pPr lvl="0"/>
            <a:r>
              <a:rPr lang="ru-RU" dirty="0" smtClean="0"/>
              <a:t> студенты РГУЭ (РИНХ)</a:t>
            </a:r>
          </a:p>
          <a:p>
            <a:pPr lvl="0"/>
            <a:r>
              <a:rPr lang="ru-RU" dirty="0" smtClean="0"/>
              <a:t>Зорин Денис Игоревич гр. ЭК-811 </a:t>
            </a:r>
          </a:p>
          <a:p>
            <a:pPr lvl="0"/>
            <a:r>
              <a:rPr lang="ru-RU" dirty="0" smtClean="0"/>
              <a:t>Артамонова </a:t>
            </a:r>
            <a:r>
              <a:rPr lang="ru-RU" dirty="0"/>
              <a:t>Татьяна Сергеевна </a:t>
            </a:r>
            <a:r>
              <a:rPr lang="ru-RU" dirty="0" smtClean="0"/>
              <a:t>гр. УК-231 </a:t>
            </a:r>
          </a:p>
          <a:p>
            <a:pPr lvl="0"/>
            <a:r>
              <a:rPr lang="ru-RU" dirty="0" err="1" smtClean="0"/>
              <a:t>Асланиди</a:t>
            </a:r>
            <a:r>
              <a:rPr lang="ru-RU" dirty="0" smtClean="0"/>
              <a:t> </a:t>
            </a:r>
            <a:r>
              <a:rPr lang="ru-RU" dirty="0" err="1" smtClean="0"/>
              <a:t>Кирьяк</a:t>
            </a:r>
            <a:r>
              <a:rPr lang="ru-RU" dirty="0" smtClean="0"/>
              <a:t> </a:t>
            </a:r>
            <a:r>
              <a:rPr lang="ru-RU" dirty="0" err="1" smtClean="0"/>
              <a:t>Микисович</a:t>
            </a:r>
            <a:r>
              <a:rPr lang="ru-RU" dirty="0" smtClean="0"/>
              <a:t> гр. ЭК-545</a:t>
            </a:r>
          </a:p>
          <a:p>
            <a:pPr lvl="0"/>
            <a:r>
              <a:rPr lang="ru-RU" dirty="0" smtClean="0"/>
              <a:t>Модератор: </a:t>
            </a:r>
          </a:p>
          <a:p>
            <a:pPr lvl="0"/>
            <a:r>
              <a:rPr lang="ru-RU" dirty="0" smtClean="0"/>
              <a:t>Котлярова Елена Александровна, руководитель студенческого бюро РГЭУ (РИНХ)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67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248147"/>
            <a:ext cx="6912768" cy="550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Самый главный ресурс на Земле – это сам Человек и его потенциал. Вся сферы деятельности человека направлены на улучшения качества его жизни. Экономика – одна из самых важных сфер его деятельности, которая оказывает непосредственное влияние на человека. 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Как показывает сегодняшняя ситуация, возникшая с </a:t>
            </a:r>
            <a:r>
              <a:rPr lang="ru-RU" dirty="0" err="1" smtClean="0">
                <a:effectLst/>
                <a:latin typeface="Times New Roman"/>
                <a:ea typeface="Calibri"/>
                <a:cs typeface="Times New Roman"/>
              </a:rPr>
              <a:t>Короновирусом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COVID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-19), реализация человеческого потенциала  может быть резко приостановлена в связи с низкой способностью адаптации к кризисным внештатным ситуациям.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Для решения данной проблемы предлагается развитие человеческого ресурса путем обучение в сфере дистанционной работы и информационного взаимодействия. Вашему вниманию предлагается модель «Улучшение качества жизни за счет постоянного развития человеческого ресурса, способствующее развитию дистанционной экономики».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1121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340768"/>
            <a:ext cx="7776864" cy="4171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Для повышения мобильности предлагается введение курсов дистанционной работы это создается для самоадаптации к любой ситуации и повышению мобильности и эффективности работы. Также для развития человеческого ресурса необходимо склонять сотрудников к креативному мышлению и дистанционному мышлению и оперативному принятию решений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Так как они смогут более успешно применять высокие технологии для решения экономических проблем 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Необходимо обучать сотрудников работе новым возможностям информационных технологий, также поощрять сотрудников склонных к дистанционной кооперации. Сотрудник обученный дистанционной работы  будет более оперативен в своей деятельности.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972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2" t="22711" r="39753" b="20733"/>
          <a:stretch/>
        </p:blipFill>
        <p:spPr bwMode="auto">
          <a:xfrm>
            <a:off x="-15306" y="188640"/>
            <a:ext cx="9142726" cy="582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24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836712"/>
            <a:ext cx="7632848" cy="4618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Сильные стороны нашей модели: Повышение эффективности производительности труда, модернизация производства, развитие онлайн сервисов, внедрение бережливого производства, развитие конкурентоспособности, повышение прибыли. 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Слабые стороны: не готовность сотрудников к обучению, необходимость усиление </a:t>
            </a:r>
            <a:r>
              <a:rPr lang="ru-RU" dirty="0" err="1" smtClean="0">
                <a:effectLst/>
                <a:latin typeface="Times New Roman"/>
                <a:ea typeface="Calibri"/>
                <a:cs typeface="Times New Roman"/>
              </a:rPr>
              <a:t>кибербезопасности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, разобщенность персонала,  затраты на внедрение новых технологий и оборудования. 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Повышение производительности труда увеличивает темпы производства, за счет чего мы  преодолеваем слабые стороны, что приводит к повышению прибыли и эффективности. 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При дистанционной работе экономится силы работников и более эффектны в работе, меньше загрязняется окружающая среда, т.к. меньше используется транспорт для передвижения от дома к работе и обратно.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0113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</TotalTime>
  <Words>354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Остин</vt:lpstr>
      <vt:lpstr>Модель дистанционной экономики «Улучшение качества жизни за счет постоянного развития человеческого ресурса, способствующее развитию дистанционной экономике»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дистанционной экономики «Улучшение качества жизни за счет постоянного развития человеческого ресурса,                                 способствующее развитию дистанционной экономике</dc:title>
  <dc:creator>Елена А. Котлярова</dc:creator>
  <cp:lastModifiedBy>Елена А. Котлярова</cp:lastModifiedBy>
  <cp:revision>4</cp:revision>
  <dcterms:created xsi:type="dcterms:W3CDTF">2020-03-21T07:02:09Z</dcterms:created>
  <dcterms:modified xsi:type="dcterms:W3CDTF">2020-03-21T07:24:04Z</dcterms:modified>
</cp:coreProperties>
</file>